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081284" y="181160"/>
            <a:ext cx="4986669" cy="945891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Задачи:</a:t>
            </a:r>
            <a:endParaRPr lang="ru-RU" sz="48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/>
        </p:blipFill>
        <p:spPr>
          <a:xfrm>
            <a:off x="74429" y="181160"/>
            <a:ext cx="7006855" cy="65279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47508" y="513907"/>
            <a:ext cx="3009013" cy="6131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Платформа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«Билет в будущее»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357729" y="1567916"/>
            <a:ext cx="3530010" cy="15667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сентября 2025 года:</a:t>
            </a:r>
          </a:p>
          <a:p>
            <a:endParaRPr lang="ru-RU" sz="1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школы переходят на основной уровень – 11 школ</a:t>
            </a:r>
          </a:p>
          <a:p>
            <a:endParaRPr lang="ru-RU" sz="18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Продвинутый уровень – 2 школы (Болгарская СОШ №1, Болгарская СОШ №2)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873" y="3648270"/>
            <a:ext cx="3189768" cy="3193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24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309" y="127983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педагогическая онлайн-площадка </a:t>
            </a:r>
            <a:r>
              <a:rPr lang="ru-RU" b="1" dirty="0">
                <a:solidFill>
                  <a:srgbClr val="002060"/>
                </a:solidFill>
              </a:rPr>
              <a:t>ВК «</a:t>
            </a:r>
            <a:r>
              <a:rPr lang="ru-RU" b="1" dirty="0" err="1">
                <a:solidFill>
                  <a:srgbClr val="002060"/>
                </a:solidFill>
              </a:rPr>
              <a:t>ПрофНавигатор</a:t>
            </a:r>
            <a:r>
              <a:rPr lang="ru-RU" b="1" dirty="0">
                <a:solidFill>
                  <a:srgbClr val="002060"/>
                </a:solidFill>
              </a:rPr>
              <a:t>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8676167" y="1635050"/>
            <a:ext cx="3274828" cy="3264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106325" y="1635050"/>
            <a:ext cx="8399722" cy="49571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506047" y="5452206"/>
            <a:ext cx="4136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Наумова М.А. – старший методист МУ «Отдел образования Исполнительного комитета Спасского муниципального района РТ»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0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247</TotalTime>
  <Words>58</Words>
  <Application>Microsoft Office PowerPoint</Application>
  <PresentationFormat>Широкоэкранный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Century Gothic</vt:lpstr>
      <vt:lpstr>Times New Roman</vt:lpstr>
      <vt:lpstr>Wingdings</vt:lpstr>
      <vt:lpstr>Wingdings 3</vt:lpstr>
      <vt:lpstr>Сектор</vt:lpstr>
      <vt:lpstr>Задачи:</vt:lpstr>
      <vt:lpstr>педагогическая онлайн-площадка ВК «ПрофНавигатор»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«Цифровая мастерская педагога»</dc:title>
  <dc:creator>user</dc:creator>
  <cp:lastModifiedBy>user</cp:lastModifiedBy>
  <cp:revision>39</cp:revision>
  <dcterms:created xsi:type="dcterms:W3CDTF">2025-01-29T11:05:49Z</dcterms:created>
  <dcterms:modified xsi:type="dcterms:W3CDTF">2025-03-17T08:15:01Z</dcterms:modified>
</cp:coreProperties>
</file>